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74" r:id="rId3"/>
    <p:sldId id="272" r:id="rId4"/>
    <p:sldId id="261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82" r:id="rId14"/>
    <p:sldId id="283" r:id="rId15"/>
    <p:sldId id="266" r:id="rId16"/>
    <p:sldId id="267" r:id="rId17"/>
    <p:sldId id="268" r:id="rId18"/>
    <p:sldId id="269" r:id="rId19"/>
    <p:sldId id="276" r:id="rId20"/>
    <p:sldId id="275" r:id="rId21"/>
    <p:sldId id="284" r:id="rId22"/>
    <p:sldId id="280" r:id="rId23"/>
    <p:sldId id="281" r:id="rId24"/>
    <p:sldId id="270" r:id="rId25"/>
    <p:sldId id="278" r:id="rId26"/>
    <p:sldId id="271" r:id="rId27"/>
    <p:sldId id="273" r:id="rId28"/>
    <p:sldId id="277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62" d="100"/>
          <a:sy n="62" d="100"/>
        </p:scale>
        <p:origin x="140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D3098-0AEF-4417-8EB8-D94AF94AA2CF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53D22-F254-4AB8-9B31-2D07833AD06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48988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53D22-F254-4AB8-9B31-2D07833AD06F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466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A815-0165-45F4-B7AC-798EC5C16712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D0BD33D-C225-44C2-B44A-3B490344EA72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A815-0165-45F4-B7AC-798EC5C16712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D33D-C225-44C2-B44A-3B490344EA72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A815-0165-45F4-B7AC-798EC5C16712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D33D-C225-44C2-B44A-3B490344EA72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A815-0165-45F4-B7AC-798EC5C16712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D0BD33D-C225-44C2-B44A-3B490344EA72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A815-0165-45F4-B7AC-798EC5C16712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D33D-C225-44C2-B44A-3B490344EA72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A815-0165-45F4-B7AC-798EC5C16712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D33D-C225-44C2-B44A-3B490344EA72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A815-0165-45F4-B7AC-798EC5C16712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D0BD33D-C225-44C2-B44A-3B490344EA72}" type="slidenum">
              <a:rPr lang="fr-CA" smtClean="0"/>
              <a:t>‹N°›</a:t>
            </a:fld>
            <a:endParaRPr lang="fr-CA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A815-0165-45F4-B7AC-798EC5C16712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D33D-C225-44C2-B44A-3B490344EA72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A815-0165-45F4-B7AC-798EC5C16712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D33D-C225-44C2-B44A-3B490344EA72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A815-0165-45F4-B7AC-798EC5C16712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D33D-C225-44C2-B44A-3B490344EA72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A815-0165-45F4-B7AC-798EC5C16712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D33D-C225-44C2-B44A-3B490344EA72}" type="slidenum">
              <a:rPr lang="fr-CA" smtClean="0"/>
              <a:t>‹N°›</a:t>
            </a:fld>
            <a:endParaRPr lang="fr-CA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10DA815-0165-45F4-B7AC-798EC5C16712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D0BD33D-C225-44C2-B44A-3B490344EA72}" type="slidenum">
              <a:rPr lang="fr-CA" smtClean="0"/>
              <a:t>‹N°›</a:t>
            </a:fld>
            <a:endParaRPr lang="fr-CA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408" y="3645024"/>
            <a:ext cx="8458200" cy="1222375"/>
          </a:xfrm>
        </p:spPr>
        <p:txBody>
          <a:bodyPr>
            <a:normAutofit/>
          </a:bodyPr>
          <a:lstStyle/>
          <a:p>
            <a:r>
              <a:rPr lang="fr-CA" sz="4800" dirty="0"/>
              <a:t>DÉFI MAROC 2018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8704"/>
            <a:ext cx="9144000" cy="15706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32656"/>
            <a:ext cx="2563392" cy="1922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2776934" cy="1851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716016" cy="1888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40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PARTICIPANTS – FONDATION HOSPITALIÈRE ROUYN-NORANDA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324036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4342454" y="25556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M. Daniel Bernard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56992"/>
            <a:ext cx="316835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68554" y="53012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M. Cédric Corbeil</a:t>
            </a:r>
          </a:p>
        </p:txBody>
      </p:sp>
    </p:spTree>
    <p:extLst>
      <p:ext uri="{BB962C8B-B14F-4D97-AF65-F5344CB8AC3E}">
        <p14:creationId xmlns:p14="http://schemas.microsoft.com/office/powerpoint/2010/main" val="11742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PARTICIPANTS – FONDATION HOSPITALIÈRE ROUYN-NORANDA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342454" y="25556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Mme Patricia Moreau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627784" y="53012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Mme Valérie Parent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3140968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140968"/>
            <a:ext cx="331236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31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PARTICIPANTS – FONDATION HOSPITALIÈRE ROUYN-NORANDA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07904" y="220486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Mme Martine Banville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09634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2699792" y="551723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latin typeface="Arial Black" panose="020B0A04020102020204" pitchFamily="34" charset="0"/>
              </a:rPr>
              <a:t>Mme Sylvie Dulong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56147"/>
            <a:ext cx="3140968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3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PARTICIPANTS – FONDATION HOSPITALIÈRE ROUYN-NORANDA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419872" y="220486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Mme Liette Bélanger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/>
        </p:blipFill>
        <p:spPr bwMode="auto">
          <a:xfrm>
            <a:off x="6156176" y="2750638"/>
            <a:ext cx="2376264" cy="394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843808" y="580526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latin typeface="Arial Black" panose="020B0A04020102020204" pitchFamily="34" charset="0"/>
              </a:rPr>
              <a:t>M. Claude Cossette</a:t>
            </a: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/>
          <a:stretch/>
        </p:blipFill>
        <p:spPr>
          <a:xfrm>
            <a:off x="598512" y="1412776"/>
            <a:ext cx="268085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59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PARTICIPANTS – FONDATION HOSPITALIÈRE ROUYN-NORANDA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572000" y="327569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Mme Patsy Deschesnes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76" y="1988840"/>
            <a:ext cx="3212976" cy="321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1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95" y="1554163"/>
            <a:ext cx="4298210" cy="4525962"/>
          </a:xfrm>
        </p:spPr>
      </p:pic>
    </p:spTree>
    <p:extLst>
      <p:ext uri="{BB962C8B-B14F-4D97-AF65-F5344CB8AC3E}">
        <p14:creationId xmlns:p14="http://schemas.microsoft.com/office/powerpoint/2010/main" val="1013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600" dirty="0"/>
              <a:t>PARTICIPANTS – FONDATION DOCTEUR-JACQUES-PARADIS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2145580" cy="304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3414801" y="1996089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fr-CA" dirty="0">
                <a:latin typeface="Arial Black" panose="020B0A04020102020204" pitchFamily="34" charset="0"/>
              </a:rPr>
              <a:t>M. Michel Ratté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391341"/>
            <a:ext cx="2232248" cy="393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3491880" y="467617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Mme Denise Plourde</a:t>
            </a:r>
          </a:p>
        </p:txBody>
      </p:sp>
    </p:spTree>
    <p:extLst>
      <p:ext uri="{BB962C8B-B14F-4D97-AF65-F5344CB8AC3E}">
        <p14:creationId xmlns:p14="http://schemas.microsoft.com/office/powerpoint/2010/main" val="385567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600" dirty="0"/>
              <a:t>PARTICIPANTS – FONDATION DOCTEUR-JACQUES-PARADIS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35896" y="2217415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fr-CA" dirty="0">
                <a:latin typeface="Arial Black" panose="020B0A04020102020204" pitchFamily="34" charset="0"/>
              </a:rPr>
              <a:t>Mme Isabelle Brochu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771800" y="521990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Mme Suzane Plourde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9125"/>
            <a:ext cx="3024335" cy="342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97848"/>
            <a:ext cx="3078008" cy="358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600" dirty="0"/>
              <a:t>PARTICIPANTS – FONDATION DOCTEUR-JACQUES-PARADIS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60032" y="357301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fr-CA" dirty="0">
                <a:latin typeface="Arial Black" panose="020B0A04020102020204" pitchFamily="34" charset="0"/>
              </a:rPr>
              <a:t>Mme Suzie Desrochers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99768"/>
            <a:ext cx="4206908" cy="315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7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sz="3800" dirty="0"/>
              <a:t>Fiers supporteurs du défi Maroc 2018 </a:t>
            </a:r>
            <a:br>
              <a:rPr lang="fr-CA" dirty="0"/>
            </a:br>
            <a:r>
              <a:rPr lang="fr-CA" sz="1600" dirty="0"/>
              <a:t>(dons de 500 $ +)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680" y="1484784"/>
            <a:ext cx="8686800" cy="5472608"/>
          </a:xfrm>
        </p:spPr>
        <p:txBody>
          <a:bodyPr numCol="2">
            <a:normAutofit fontScale="25000" lnSpcReduction="20000"/>
          </a:bodyPr>
          <a:lstStyle/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Activité Volley Ball de la famille Plourde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Amos Toyota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Assurance générale Rivard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Banque Nationale (BNC)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Caisse Desjardins de Rouyn-Noranda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Club de l’Âge d’Or de </a:t>
            </a:r>
            <a:r>
              <a:rPr lang="fr-CA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Colombourg</a:t>
            </a:r>
            <a:endParaRPr lang="fr-CA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Club de hockey Les Capitales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Clinique de médecine familiale Le Norois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Clinique vétérinaire Abitibi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Équipements </a:t>
            </a:r>
            <a:r>
              <a:rPr lang="fr-CA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Protek</a:t>
            </a:r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 du Nord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Gestion </a:t>
            </a:r>
            <a:r>
              <a:rPr lang="fr-CA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Lupac</a:t>
            </a:r>
            <a:endParaRPr lang="fr-CA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Gestion </a:t>
            </a:r>
            <a:r>
              <a:rPr lang="fr-CA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Malpac</a:t>
            </a:r>
            <a:endParaRPr lang="fr-CA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Guay et Dubois MD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Hardy Construction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M. François Lemire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M. Frédéric Langevin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M. Gilles Boutin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M. Jean Charest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M. Marcel Bélanger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M. Robert Adam, MD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Max Aviation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MBI Produits de forage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Mines </a:t>
            </a:r>
            <a:r>
              <a:rPr lang="fr-CA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Agnico</a:t>
            </a:r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Eagle</a:t>
            </a:r>
            <a:endParaRPr lang="fr-CA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Mme Françoise </a:t>
            </a:r>
            <a:r>
              <a:rPr lang="fr-CA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Mamet</a:t>
            </a:r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Mme Louise Grondin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Mme Luce </a:t>
            </a:r>
            <a:r>
              <a:rPr lang="fr-CA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Favreault</a:t>
            </a:r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Mme Manon Lessard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Mme Nicole Allard, MD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Mme Sandra Boucher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Mme Suzanne Cinq Mars, MD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Mme Suzanne Pinard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MTQ</a:t>
            </a:r>
          </a:p>
          <a:p>
            <a:r>
              <a:rPr lang="fr-CA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Mamu</a:t>
            </a:r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 Construction </a:t>
            </a:r>
            <a:r>
              <a:rPr lang="fr-CA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inc.</a:t>
            </a:r>
            <a:endParaRPr lang="fr-CA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 American Lithium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M. Luc Blanchette - Député de Rouyn-Noranda Témiscamingue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R.P. Express</a:t>
            </a:r>
          </a:p>
          <a:p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SOMA Auto </a:t>
            </a:r>
          </a:p>
          <a:p>
            <a:r>
              <a:rPr lang="fr-CA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Toromont</a:t>
            </a:r>
            <a:r>
              <a:rPr lang="fr-CA" sz="6400" b="1" dirty="0">
                <a:latin typeface="Arial" panose="020B0604020202020204" pitchFamily="34" charset="0"/>
                <a:cs typeface="Arial" panose="020B0604020202020204" pitchFamily="34" charset="0"/>
              </a:rPr>
              <a:t> CAT</a:t>
            </a:r>
          </a:p>
          <a:p>
            <a:endParaRPr lang="fr-CA" sz="6000" dirty="0"/>
          </a:p>
          <a:p>
            <a:endParaRPr lang="fr-CA" sz="6000" dirty="0"/>
          </a:p>
        </p:txBody>
      </p:sp>
    </p:spTree>
    <p:extLst>
      <p:ext uri="{BB962C8B-B14F-4D97-AF65-F5344CB8AC3E}">
        <p14:creationId xmlns:p14="http://schemas.microsoft.com/office/powerpoint/2010/main" val="32017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M. Michel Ratté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07493"/>
            <a:ext cx="8686800" cy="421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1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dirty="0"/>
              <a:t>DÉFI régional – 3 fondations hospitalières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96951"/>
            <a:ext cx="2448272" cy="378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0" y="1476830"/>
            <a:ext cx="3132584" cy="295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82" y="1484784"/>
            <a:ext cx="2824114" cy="297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89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88443"/>
            <a:ext cx="65055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Fondation hospitalière de Rouyn-Noranda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91692"/>
            <a:ext cx="544103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8288"/>
            <a:ext cx="2444750" cy="377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Fondation Docteur-Jacques-Paradis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94" y="1554163"/>
            <a:ext cx="6781412" cy="452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12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400" dirty="0"/>
              <a:t>GRAND SUPPORTEUR DU DÉFI MAROC 2018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9" y="2132856"/>
            <a:ext cx="8457493" cy="2504200"/>
          </a:xfrm>
        </p:spPr>
      </p:pic>
    </p:spTree>
    <p:extLst>
      <p:ext uri="{BB962C8B-B14F-4D97-AF65-F5344CB8AC3E}">
        <p14:creationId xmlns:p14="http://schemas.microsoft.com/office/powerpoint/2010/main" val="347795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Ambulances </a:t>
            </a:r>
            <a:r>
              <a:rPr lang="fr-CA" dirty="0" err="1"/>
              <a:t>abitémis-dessercom</a:t>
            </a:r>
            <a:r>
              <a:rPr lang="fr-CA" dirty="0"/>
              <a:t>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28575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600251" cy="202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93176"/>
            <a:ext cx="3576861" cy="2011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1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3400" dirty="0"/>
              <a:t>GRAND SUPPORTEUR DU DÉFI MAROC 2018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628800"/>
            <a:ext cx="8686800" cy="194684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CA" dirty="0"/>
              <a:t>DON DE 10 000 $ À CHACUNE DES FONDATIONS </a:t>
            </a:r>
          </a:p>
          <a:p>
            <a:pPr marL="0" indent="0" algn="ctr">
              <a:buNone/>
            </a:pPr>
            <a:r>
              <a:rPr lang="fr-CA" dirty="0"/>
              <a:t>TOTAL: </a:t>
            </a:r>
            <a:r>
              <a:rPr lang="fr-CA" sz="8000" b="1" dirty="0"/>
              <a:t>30 000 $</a:t>
            </a: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59" y="3789040"/>
            <a:ext cx="7161349" cy="212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Mot du président directeur-général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44" y="2420888"/>
            <a:ext cx="5478236" cy="2608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49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988840"/>
            <a:ext cx="8686800" cy="10107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A" sz="6000" dirty="0"/>
              <a:t>MERCI </a:t>
            </a:r>
          </a:p>
          <a:p>
            <a:pPr marL="0" indent="0" algn="ctr">
              <a:buNone/>
            </a:pPr>
            <a:r>
              <a:rPr lang="fr-CA" sz="6000" dirty="0"/>
              <a:t>BONNE FIN DE SOIRÉE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" y="4869160"/>
            <a:ext cx="9144000" cy="157061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39"/>
            <a:ext cx="2596914" cy="173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3312368" cy="132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9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DÉFI MAROC 2018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80" y="2548057"/>
            <a:ext cx="8686800" cy="2538174"/>
          </a:xfrm>
        </p:spPr>
      </p:pic>
    </p:spTree>
    <p:extLst>
      <p:ext uri="{BB962C8B-B14F-4D97-AF65-F5344CB8AC3E}">
        <p14:creationId xmlns:p14="http://schemas.microsoft.com/office/powerpoint/2010/main" val="10234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88443"/>
            <a:ext cx="65055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40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800" dirty="0"/>
              <a:t>PARTICIPANTS – FONDATION HOSPITALIÈRE AMOS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484784"/>
            <a:ext cx="3755301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4572000" y="233958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M. Guy Bilodeau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3573016"/>
            <a:ext cx="3810531" cy="28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267744" y="48598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M. Donald Blanchet</a:t>
            </a:r>
          </a:p>
        </p:txBody>
      </p:sp>
    </p:spTree>
    <p:extLst>
      <p:ext uri="{BB962C8B-B14F-4D97-AF65-F5344CB8AC3E}">
        <p14:creationId xmlns:p14="http://schemas.microsoft.com/office/powerpoint/2010/main" val="21555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800" dirty="0"/>
              <a:t>PARTICIPANTS – FONDATION HOSPITALIÈRE AMOS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88024" y="233958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Mme Chantal Brunelle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195736" y="48598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M. Norbert Perron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593630"/>
            <a:ext cx="4036586" cy="269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97786"/>
            <a:ext cx="3980868" cy="2652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78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800" dirty="0"/>
              <a:t>PARTICIPANTS – FONDATION HOSPITALIÈRE AMOS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419872" y="220851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M. Denis Rivest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35896" y="48598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M. Mario Rouillier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7" y="1396975"/>
            <a:ext cx="2550132" cy="340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708248"/>
            <a:ext cx="2491325" cy="349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6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800" dirty="0"/>
              <a:t>PARTICIPANTS – FONDATION HOSPITALIÈRE AMOS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779912" y="31409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Mme Marie-Josée Tardif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49301"/>
            <a:ext cx="2736304" cy="410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1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2135"/>
            <a:ext cx="3404306" cy="526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6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gues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851</TotalTime>
  <Words>344</Words>
  <Application>Microsoft Office PowerPoint</Application>
  <PresentationFormat>Affichage à l'écran (4:3)</PresentationFormat>
  <Paragraphs>87</Paragraphs>
  <Slides>28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Franklin Gothic Book</vt:lpstr>
      <vt:lpstr>Franklin Gothic Medium</vt:lpstr>
      <vt:lpstr>Wingdings 2</vt:lpstr>
      <vt:lpstr>Promenade</vt:lpstr>
      <vt:lpstr>DÉFI MAROC 2018</vt:lpstr>
      <vt:lpstr>M. Michel Ratté</vt:lpstr>
      <vt:lpstr>DÉFI MAROC 2018</vt:lpstr>
      <vt:lpstr>Présentation PowerPoint</vt:lpstr>
      <vt:lpstr>PARTICIPANTS – FONDATION HOSPITALIÈRE AMOS</vt:lpstr>
      <vt:lpstr>PARTICIPANTS – FONDATION HOSPITALIÈRE AMOS</vt:lpstr>
      <vt:lpstr>PARTICIPANTS – FONDATION HOSPITALIÈRE AMOS</vt:lpstr>
      <vt:lpstr>PARTICIPANTS – FONDATION HOSPITALIÈRE AMOS</vt:lpstr>
      <vt:lpstr>Présentation PowerPoint</vt:lpstr>
      <vt:lpstr>PARTICIPANTS – FONDATION HOSPITALIÈRE ROUYN-NORANDA</vt:lpstr>
      <vt:lpstr>PARTICIPANTS – FONDATION HOSPITALIÈRE ROUYN-NORANDA</vt:lpstr>
      <vt:lpstr>PARTICIPANTS – FONDATION HOSPITALIÈRE ROUYN-NORANDA</vt:lpstr>
      <vt:lpstr>PARTICIPANTS – FONDATION HOSPITALIÈRE ROUYN-NORANDA</vt:lpstr>
      <vt:lpstr>PARTICIPANTS – FONDATION HOSPITALIÈRE ROUYN-NORANDA</vt:lpstr>
      <vt:lpstr>Présentation PowerPoint</vt:lpstr>
      <vt:lpstr>PARTICIPANTS – FONDATION DOCTEUR-JACQUES-PARADIS</vt:lpstr>
      <vt:lpstr>PARTICIPANTS – FONDATION DOCTEUR-JACQUES-PARADIS</vt:lpstr>
      <vt:lpstr>PARTICIPANTS – FONDATION DOCTEUR-JACQUES-PARADIS</vt:lpstr>
      <vt:lpstr>Fiers supporteurs du défi Maroc 2018  (dons de 500 $ +)</vt:lpstr>
      <vt:lpstr>DÉFI régional – 3 fondations hospitalières</vt:lpstr>
      <vt:lpstr>Présentation PowerPoint</vt:lpstr>
      <vt:lpstr>Fondation hospitalière de Rouyn-Noranda</vt:lpstr>
      <vt:lpstr>Fondation Docteur-Jacques-Paradis</vt:lpstr>
      <vt:lpstr>GRAND SUPPORTEUR DU DÉFI MAROC 2018</vt:lpstr>
      <vt:lpstr>Ambulances abitémis-dessercom </vt:lpstr>
      <vt:lpstr>GRAND SUPPORTEUR DU DÉFI MAROC 2018</vt:lpstr>
      <vt:lpstr>Mot du président directeur-général</vt:lpstr>
      <vt:lpstr>Présentation PowerPoint</vt:lpstr>
    </vt:vector>
  </TitlesOfParts>
  <Company>CSSS des Aurores Boréales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DÉFI MAROC 2018</dc:title>
  <dc:creator>Fondation, DJP</dc:creator>
  <cp:lastModifiedBy>Francois Dion</cp:lastModifiedBy>
  <cp:revision>38</cp:revision>
  <dcterms:created xsi:type="dcterms:W3CDTF">2018-04-20T13:17:19Z</dcterms:created>
  <dcterms:modified xsi:type="dcterms:W3CDTF">2018-04-30T16:40:33Z</dcterms:modified>
</cp:coreProperties>
</file>